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83" autoAdjust="0"/>
    <p:restoredTop sz="94660"/>
  </p:normalViewPr>
  <p:slideViewPr>
    <p:cSldViewPr snapToGrid="0">
      <p:cViewPr varScale="1">
        <p:scale>
          <a:sx n="44" d="100"/>
          <a:sy n="44" d="100"/>
        </p:scale>
        <p:origin x="18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1548D6-FFC7-4318-98AC-670C5DC2E337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E123A2-FF6B-459A-8414-8DB46191DA1F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3088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843C09-40AB-41DE-BBFA-F97AF3F48034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826AC-99FD-4F3D-ADE6-7E3EDD535FA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5179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E2DF30-521A-44F3-9829-0D6EFB7B1F00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DCE92-5A8F-43D6-B2BF-C53FFF9DF9A2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2100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BB4D17-5D5C-448B-8BD3-0C674A3880D4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21503-97D9-4D15-A551-A7F1E8F4E8FA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9367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1764B2-81F3-4728-814D-308815096C57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675408-9BEC-4C9E-A4AB-350967918B16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5835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7F6AE0-9EE8-4286-A93B-6C6113F4485B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4397A-35AC-46D2-954B-76565B8A2F8A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2551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72EC90-4715-4FF1-A6DE-A28EC1735584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2E096E-B63F-4D8E-AE50-13BA7D5DC80F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8195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A405ED-3AFE-4470-B1CF-654E3AEDE2D2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61765C-7C57-465F-9BAB-5DC000D2BD14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6680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F8DE72-1F02-44D7-B493-DEF9BCD5AFFF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8942AF-5329-451B-B2D1-A23382C4B772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0820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9EEA58-C25B-47E1-A3F9-800973C048F3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9EAAF-9EAC-46AB-9CEC-ECA2526A779D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64951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1EE5E2-0B62-4F53-93C0-E2259B2829F9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AFF54F-A754-4C6C-842C-E9AA917E8F0B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41020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9CBF54-1770-4372-95D4-E5F564D67C9B}" type="datetimeFigureOut">
              <a:rPr lang="ja-JP" altLang="en-US" smtClean="0"/>
              <a:pPr>
                <a:defRPr/>
              </a:pPr>
              <a:t>2023/2/28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A73010-2A7E-497F-BD5B-31C0D82E47DF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6554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753" y="-339959"/>
            <a:ext cx="3872119" cy="4043151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85" y="2877430"/>
            <a:ext cx="3244042" cy="414039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85" y="6061804"/>
            <a:ext cx="3244042" cy="4322063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401" y="-339960"/>
            <a:ext cx="3872119" cy="4043151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439" y="2877430"/>
            <a:ext cx="3244042" cy="4140395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439" y="6061804"/>
            <a:ext cx="3244042" cy="4322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未来</dc:creator>
  <cp:lastModifiedBy>C19489</cp:lastModifiedBy>
  <cp:revision>54</cp:revision>
  <dcterms:created xsi:type="dcterms:W3CDTF">2020-06-26T04:04:26Z</dcterms:created>
  <dcterms:modified xsi:type="dcterms:W3CDTF">2023-02-28T02:24:47Z</dcterms:modified>
</cp:coreProperties>
</file>